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58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9933"/>
    <a:srgbClr val="993300"/>
    <a:srgbClr val="FF5050"/>
    <a:srgbClr val="C34545"/>
    <a:srgbClr val="E3A953"/>
    <a:srgbClr val="E3BA77"/>
    <a:srgbClr val="ACB9DB"/>
    <a:srgbClr val="FFE6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13" autoAdjust="0"/>
    <p:restoredTop sz="82847" autoAdjust="0"/>
  </p:normalViewPr>
  <p:slideViewPr>
    <p:cSldViewPr snapToGrid="0">
      <p:cViewPr varScale="1">
        <p:scale>
          <a:sx n="54" d="100"/>
          <a:sy n="54" d="100"/>
        </p:scale>
        <p:origin x="5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3172" y="-7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588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89517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2516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1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43529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99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899612" y="2050886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0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202690" y="2053790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列舉的主題</a:t>
            </a:r>
          </a:p>
        </p:txBody>
      </p:sp>
      <p:sp>
        <p:nvSpPr>
          <p:cNvPr id="10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97757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122817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72414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97474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47071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72131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7" name="Скругленный прямоугольник 111">
            <a:extLst>
              <a:ext uri="{FF2B5EF4-FFF2-40B4-BE49-F238E27FC236}">
                <a16:creationId xmlns:a16="http://schemas.microsoft.com/office/drawing/2014/main" id="{9D6FDE1E-F660-414E-8C54-F4992262F80F}"/>
              </a:ext>
            </a:extLst>
          </p:cNvPr>
          <p:cNvSpPr/>
          <p:nvPr/>
        </p:nvSpPr>
        <p:spPr>
          <a:xfrm>
            <a:off x="921728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8" name="TextBox 112">
            <a:extLst>
              <a:ext uri="{FF2B5EF4-FFF2-40B4-BE49-F238E27FC236}">
                <a16:creationId xmlns:a16="http://schemas.microsoft.com/office/drawing/2014/main" id="{57635D09-4D80-C540-879E-52C19F849C0D}"/>
              </a:ext>
            </a:extLst>
          </p:cNvPr>
          <p:cNvSpPr txBox="1"/>
          <p:nvPr/>
        </p:nvSpPr>
        <p:spPr>
          <a:xfrm>
            <a:off x="946788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cxnSp>
        <p:nvCxnSpPr>
          <p:cNvPr id="13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99" idx="2"/>
            <a:endCxn id="101" idx="0"/>
          </p:cNvCxnSpPr>
          <p:nvPr/>
        </p:nvCxnSpPr>
        <p:spPr>
          <a:xfrm rot="5400000">
            <a:off x="3833881" y="959473"/>
            <a:ext cx="858454" cy="411985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4" name="Соединительная линия уступом 12">
            <a:extLst>
              <a:ext uri="{FF2B5EF4-FFF2-40B4-BE49-F238E27FC236}">
                <a16:creationId xmlns:a16="http://schemas.microsoft.com/office/drawing/2014/main" id="{08E7F802-E278-7648-BB9A-0468C84C3F97}"/>
              </a:ext>
            </a:extLst>
          </p:cNvPr>
          <p:cNvCxnSpPr>
            <a:stCxn id="99" idx="2"/>
            <a:endCxn id="107" idx="0"/>
          </p:cNvCxnSpPr>
          <p:nvPr/>
        </p:nvCxnSpPr>
        <p:spPr>
          <a:xfrm rot="16200000" flipH="1">
            <a:off x="7953735" y="959472"/>
            <a:ext cx="858454" cy="411985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99" idx="2"/>
            <a:endCxn id="105" idx="0"/>
          </p:cNvCxnSpPr>
          <p:nvPr/>
        </p:nvCxnSpPr>
        <p:spPr>
          <a:xfrm rot="16200000" flipH="1">
            <a:off x="6580450" y="2332757"/>
            <a:ext cx="858454" cy="137328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stCxn id="99" idx="2"/>
            <a:endCxn id="103" idx="0"/>
          </p:cNvCxnSpPr>
          <p:nvPr/>
        </p:nvCxnSpPr>
        <p:spPr>
          <a:xfrm rot="5400000">
            <a:off x="5207166" y="2332758"/>
            <a:ext cx="858454" cy="137328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101" idx="2"/>
            <a:endCxn id="110" idx="0"/>
          </p:cNvCxnSpPr>
          <p:nvPr/>
        </p:nvCxnSpPr>
        <p:spPr>
          <a:xfrm rot="5400000">
            <a:off x="1435594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101" idx="2"/>
            <a:endCxn id="150" idx="0"/>
          </p:cNvCxnSpPr>
          <p:nvPr/>
        </p:nvCxnSpPr>
        <p:spPr>
          <a:xfrm rot="16200000" flipH="1">
            <a:off x="2089693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351728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5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040353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733352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794365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58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57" idx="0"/>
          </p:cNvCxnSpPr>
          <p:nvPr/>
        </p:nvCxnSpPr>
        <p:spPr>
          <a:xfrm rot="5400000">
            <a:off x="4186430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840529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10256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776662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469661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53067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3" idx="0"/>
          </p:cNvCxnSpPr>
          <p:nvPr/>
        </p:nvCxnSpPr>
        <p:spPr>
          <a:xfrm rot="5400000">
            <a:off x="6922739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6" idx="0"/>
          </p:cNvCxnSpPr>
          <p:nvPr/>
        </p:nvCxnSpPr>
        <p:spPr>
          <a:xfrm rot="16200000" flipH="1">
            <a:off x="7576838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838873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534550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27549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288562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9" idx="0"/>
          </p:cNvCxnSpPr>
          <p:nvPr/>
        </p:nvCxnSpPr>
        <p:spPr>
          <a:xfrm rot="5400000">
            <a:off x="9680627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72" idx="0"/>
          </p:cNvCxnSpPr>
          <p:nvPr/>
        </p:nvCxnSpPr>
        <p:spPr>
          <a:xfrm rot="16200000" flipH="1">
            <a:off x="10334726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596761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構列舉組織圖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25775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15325</TotalTime>
  <Words>25</Words>
  <Application>Microsoft Office PowerPoint</Application>
  <PresentationFormat>寬螢幕</PresentationFormat>
  <Paragraphs>15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Helvetica Neue Medium</vt:lpstr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606</cp:revision>
  <dcterms:created xsi:type="dcterms:W3CDTF">2022-06-23T09:13:07Z</dcterms:created>
  <dcterms:modified xsi:type="dcterms:W3CDTF">2023-08-16T09:07:02Z</dcterms:modified>
</cp:coreProperties>
</file>